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459" r:id="rId5"/>
    <p:sldId id="456" r:id="rId6"/>
    <p:sldId id="463" r:id="rId7"/>
    <p:sldId id="465" r:id="rId8"/>
    <p:sldId id="471" r:id="rId9"/>
    <p:sldId id="472" r:id="rId10"/>
    <p:sldId id="466" r:id="rId11"/>
    <p:sldId id="470" r:id="rId12"/>
    <p:sldId id="474" r:id="rId13"/>
    <p:sldId id="475" r:id="rId14"/>
    <p:sldId id="467" r:id="rId15"/>
    <p:sldId id="468" r:id="rId16"/>
    <p:sldId id="469" r:id="rId17"/>
    <p:sldId id="461" r:id="rId18"/>
    <p:sldId id="464" r:id="rId19"/>
    <p:sldId id="46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8310B-A193-4311-8B51-A0FCA84A2EC0}" v="21" dt="2025-05-14T18:48:15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4"/>
    <p:restoredTop sz="94755"/>
  </p:normalViewPr>
  <p:slideViewPr>
    <p:cSldViewPr snapToGrid="0" snapToObjects="1">
      <p:cViewPr varScale="1">
        <p:scale>
          <a:sx n="56" d="100"/>
          <a:sy n="56" d="100"/>
        </p:scale>
        <p:origin x="1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st, M.L. (Martin)" userId="70f38357-2a4a-4a6c-906b-8345cbe8402e" providerId="ADAL" clId="{9428310B-A193-4311-8B51-A0FCA84A2EC0}"/>
    <pc:docChg chg="undo custSel addSld delSld modSld sldOrd">
      <pc:chgData name="Borst, M.L. (Martin)" userId="70f38357-2a4a-4a6c-906b-8345cbe8402e" providerId="ADAL" clId="{9428310B-A193-4311-8B51-A0FCA84A2EC0}" dt="2025-05-14T18:48:15.628" v="307"/>
      <pc:docMkLst>
        <pc:docMk/>
      </pc:docMkLst>
      <pc:sldChg chg="del">
        <pc:chgData name="Borst, M.L. (Martin)" userId="70f38357-2a4a-4a6c-906b-8345cbe8402e" providerId="ADAL" clId="{9428310B-A193-4311-8B51-A0FCA84A2EC0}" dt="2025-05-08T13:59:49.176" v="1" actId="47"/>
        <pc:sldMkLst>
          <pc:docMk/>
          <pc:sldMk cId="3639194546" sldId="257"/>
        </pc:sldMkLst>
      </pc:sldChg>
      <pc:sldChg chg="modSp">
        <pc:chgData name="Borst, M.L. (Martin)" userId="70f38357-2a4a-4a6c-906b-8345cbe8402e" providerId="ADAL" clId="{9428310B-A193-4311-8B51-A0FCA84A2EC0}" dt="2025-05-14T18:48:15.628" v="307"/>
        <pc:sldMkLst>
          <pc:docMk/>
          <pc:sldMk cId="3096200819" sldId="456"/>
        </pc:sldMkLst>
        <pc:graphicFrameChg chg="mod">
          <ac:chgData name="Borst, M.L. (Martin)" userId="70f38357-2a4a-4a6c-906b-8345cbe8402e" providerId="ADAL" clId="{9428310B-A193-4311-8B51-A0FCA84A2EC0}" dt="2025-05-14T18:48:15.628" v="307"/>
          <ac:graphicFrameMkLst>
            <pc:docMk/>
            <pc:sldMk cId="3096200819" sldId="456"/>
            <ac:graphicFrameMk id="15" creationId="{1F1FA211-48EA-AF62-CD3B-E30E02E47B2D}"/>
          </ac:graphicFrameMkLst>
        </pc:graphicFrameChg>
      </pc:sldChg>
      <pc:sldChg chg="modSp mod">
        <pc:chgData name="Borst, M.L. (Martin)" userId="70f38357-2a4a-4a6c-906b-8345cbe8402e" providerId="ADAL" clId="{9428310B-A193-4311-8B51-A0FCA84A2EC0}" dt="2025-05-14T15:38:02.109" v="306" actId="1036"/>
        <pc:sldMkLst>
          <pc:docMk/>
          <pc:sldMk cId="1655967758" sldId="465"/>
        </pc:sldMkLst>
        <pc:spChg chg="mod">
          <ac:chgData name="Borst, M.L. (Martin)" userId="70f38357-2a4a-4a6c-906b-8345cbe8402e" providerId="ADAL" clId="{9428310B-A193-4311-8B51-A0FCA84A2EC0}" dt="2025-05-08T13:59:12.866" v="0" actId="20577"/>
          <ac:spMkLst>
            <pc:docMk/>
            <pc:sldMk cId="1655967758" sldId="465"/>
            <ac:spMk id="10" creationId="{6B6CE04A-26EA-5F0E-3244-358C0DD6C341}"/>
          </ac:spMkLst>
        </pc:spChg>
        <pc:picChg chg="mod">
          <ac:chgData name="Borst, M.L. (Martin)" userId="70f38357-2a4a-4a6c-906b-8345cbe8402e" providerId="ADAL" clId="{9428310B-A193-4311-8B51-A0FCA84A2EC0}" dt="2025-05-14T15:38:02.109" v="306" actId="1036"/>
          <ac:picMkLst>
            <pc:docMk/>
            <pc:sldMk cId="1655967758" sldId="465"/>
            <ac:picMk id="5" creationId="{7DC20F2A-2BEF-D8CA-DE8E-2D46C0648E86}"/>
          </ac:picMkLst>
        </pc:picChg>
        <pc:picChg chg="mod">
          <ac:chgData name="Borst, M.L. (Martin)" userId="70f38357-2a4a-4a6c-906b-8345cbe8402e" providerId="ADAL" clId="{9428310B-A193-4311-8B51-A0FCA84A2EC0}" dt="2025-05-14T15:28:10.754" v="305" actId="14100"/>
          <ac:picMkLst>
            <pc:docMk/>
            <pc:sldMk cId="1655967758" sldId="465"/>
            <ac:picMk id="9" creationId="{9D459B9B-C216-3A57-040D-9D66CBF874D5}"/>
          </ac:picMkLst>
        </pc:picChg>
      </pc:sldChg>
      <pc:sldChg chg="addSp delSp modSp mod">
        <pc:chgData name="Borst, M.L. (Martin)" userId="70f38357-2a4a-4a6c-906b-8345cbe8402e" providerId="ADAL" clId="{9428310B-A193-4311-8B51-A0FCA84A2EC0}" dt="2025-05-13T10:02:24.059" v="286" actId="1076"/>
        <pc:sldMkLst>
          <pc:docMk/>
          <pc:sldMk cId="10951292" sldId="466"/>
        </pc:sldMkLst>
        <pc:graphicFrameChg chg="add del mod">
          <ac:chgData name="Borst, M.L. (Martin)" userId="70f38357-2a4a-4a6c-906b-8345cbe8402e" providerId="ADAL" clId="{9428310B-A193-4311-8B51-A0FCA84A2EC0}" dt="2025-05-13T10:02:22.010" v="285" actId="478"/>
          <ac:graphicFrameMkLst>
            <pc:docMk/>
            <pc:sldMk cId="10951292" sldId="466"/>
            <ac:graphicFrameMk id="3" creationId="{81D3A658-49C9-4890-32A5-62C7BB2321DC}"/>
          </ac:graphicFrameMkLst>
        </pc:graphicFrameChg>
        <pc:picChg chg="mod">
          <ac:chgData name="Borst, M.L. (Martin)" userId="70f38357-2a4a-4a6c-906b-8345cbe8402e" providerId="ADAL" clId="{9428310B-A193-4311-8B51-A0FCA84A2EC0}" dt="2025-05-13T10:02:24.059" v="286" actId="1076"/>
          <ac:picMkLst>
            <pc:docMk/>
            <pc:sldMk cId="10951292" sldId="466"/>
            <ac:picMk id="9" creationId="{BFB766EE-3B22-D51E-3459-5D05EFBB0E45}"/>
          </ac:picMkLst>
        </pc:picChg>
      </pc:sldChg>
      <pc:sldChg chg="modSp mod">
        <pc:chgData name="Borst, M.L. (Martin)" userId="70f38357-2a4a-4a6c-906b-8345cbe8402e" providerId="ADAL" clId="{9428310B-A193-4311-8B51-A0FCA84A2EC0}" dt="2025-05-13T10:02:36.500" v="287" actId="20577"/>
        <pc:sldMkLst>
          <pc:docMk/>
          <pc:sldMk cId="1842859456" sldId="470"/>
        </pc:sldMkLst>
        <pc:spChg chg="mod">
          <ac:chgData name="Borst, M.L. (Martin)" userId="70f38357-2a4a-4a6c-906b-8345cbe8402e" providerId="ADAL" clId="{9428310B-A193-4311-8B51-A0FCA84A2EC0}" dt="2025-05-13T10:02:36.500" v="287" actId="20577"/>
          <ac:spMkLst>
            <pc:docMk/>
            <pc:sldMk cId="1842859456" sldId="470"/>
            <ac:spMk id="2" creationId="{D65923AF-90C6-E465-D0FD-B7C8FE4DF10A}"/>
          </ac:spMkLst>
        </pc:spChg>
      </pc:sldChg>
      <pc:sldChg chg="delSp modSp add del mod">
        <pc:chgData name="Borst, M.L. (Martin)" userId="70f38357-2a4a-4a6c-906b-8345cbe8402e" providerId="ADAL" clId="{9428310B-A193-4311-8B51-A0FCA84A2EC0}" dt="2025-05-13T09:50:09.256" v="14" actId="47"/>
        <pc:sldMkLst>
          <pc:docMk/>
          <pc:sldMk cId="3874017349" sldId="473"/>
        </pc:sldMkLst>
        <pc:spChg chg="mod">
          <ac:chgData name="Borst, M.L. (Martin)" userId="70f38357-2a4a-4a6c-906b-8345cbe8402e" providerId="ADAL" clId="{9428310B-A193-4311-8B51-A0FCA84A2EC0}" dt="2025-05-13T09:49:12.389" v="3" actId="20577"/>
          <ac:spMkLst>
            <pc:docMk/>
            <pc:sldMk cId="3874017349" sldId="473"/>
            <ac:spMk id="2" creationId="{15F845FA-9DA5-A89A-8BB8-22368E42CB8F}"/>
          </ac:spMkLst>
        </pc:spChg>
        <pc:picChg chg="del">
          <ac:chgData name="Borst, M.L. (Martin)" userId="70f38357-2a4a-4a6c-906b-8345cbe8402e" providerId="ADAL" clId="{9428310B-A193-4311-8B51-A0FCA84A2EC0}" dt="2025-05-13T09:49:16.473" v="4" actId="478"/>
          <ac:picMkLst>
            <pc:docMk/>
            <pc:sldMk cId="3874017349" sldId="473"/>
            <ac:picMk id="9" creationId="{701DDF2E-632E-71FC-DB77-2B4D27313587}"/>
          </ac:picMkLst>
        </pc:picChg>
      </pc:sldChg>
      <pc:sldChg chg="addSp delSp modSp add mod ord">
        <pc:chgData name="Borst, M.L. (Martin)" userId="70f38357-2a4a-4a6c-906b-8345cbe8402e" providerId="ADAL" clId="{9428310B-A193-4311-8B51-A0FCA84A2EC0}" dt="2025-05-13T10:03:14.062" v="303" actId="14100"/>
        <pc:sldMkLst>
          <pc:docMk/>
          <pc:sldMk cId="783732673" sldId="474"/>
        </pc:sldMkLst>
        <pc:spChg chg="mod">
          <ac:chgData name="Borst, M.L. (Martin)" userId="70f38357-2a4a-4a6c-906b-8345cbe8402e" providerId="ADAL" clId="{9428310B-A193-4311-8B51-A0FCA84A2EC0}" dt="2025-05-13T10:03:07.983" v="301" actId="20577"/>
          <ac:spMkLst>
            <pc:docMk/>
            <pc:sldMk cId="783732673" sldId="474"/>
            <ac:spMk id="2" creationId="{E766BD87-A66C-BDBE-8E86-096D92D93740}"/>
          </ac:spMkLst>
        </pc:spChg>
        <pc:spChg chg="add del mod">
          <ac:chgData name="Borst, M.L. (Martin)" userId="70f38357-2a4a-4a6c-906b-8345cbe8402e" providerId="ADAL" clId="{9428310B-A193-4311-8B51-A0FCA84A2EC0}" dt="2025-05-13T09:52:48.577" v="30" actId="478"/>
          <ac:spMkLst>
            <pc:docMk/>
            <pc:sldMk cId="783732673" sldId="474"/>
            <ac:spMk id="8" creationId="{1D7C770B-347D-B7E5-9F12-5BD855AEA2B2}"/>
          </ac:spMkLst>
        </pc:spChg>
        <pc:graphicFrameChg chg="add del mod">
          <ac:chgData name="Borst, M.L. (Martin)" userId="70f38357-2a4a-4a6c-906b-8345cbe8402e" providerId="ADAL" clId="{9428310B-A193-4311-8B51-A0FCA84A2EC0}" dt="2025-05-13T10:02:45.317" v="288" actId="478"/>
          <ac:graphicFrameMkLst>
            <pc:docMk/>
            <pc:sldMk cId="783732673" sldId="474"/>
            <ac:graphicFrameMk id="3" creationId="{AEBFDD44-ACB5-A5A4-1EED-6192A85E7265}"/>
          </ac:graphicFrameMkLst>
        </pc:graphicFrameChg>
        <pc:graphicFrameChg chg="add mod">
          <ac:chgData name="Borst, M.L. (Martin)" userId="70f38357-2a4a-4a6c-906b-8345cbe8402e" providerId="ADAL" clId="{9428310B-A193-4311-8B51-A0FCA84A2EC0}" dt="2025-05-13T10:03:14.062" v="303" actId="14100"/>
          <ac:graphicFrameMkLst>
            <pc:docMk/>
            <pc:sldMk cId="783732673" sldId="474"/>
            <ac:graphicFrameMk id="8" creationId="{0853E8B1-0460-7A78-2F08-FF3EFE2BAE77}"/>
          </ac:graphicFrameMkLst>
        </pc:graphicFrameChg>
        <pc:picChg chg="del">
          <ac:chgData name="Borst, M.L. (Martin)" userId="70f38357-2a4a-4a6c-906b-8345cbe8402e" providerId="ADAL" clId="{9428310B-A193-4311-8B51-A0FCA84A2EC0}" dt="2025-05-13T09:49:20.026" v="6" actId="478"/>
          <ac:picMkLst>
            <pc:docMk/>
            <pc:sldMk cId="783732673" sldId="474"/>
            <ac:picMk id="9" creationId="{C88338BF-1155-BBB9-6BD8-AE485ACB68A6}"/>
          </ac:picMkLst>
        </pc:picChg>
      </pc:sldChg>
      <pc:sldChg chg="addSp delSp modSp add mod">
        <pc:chgData name="Borst, M.L. (Martin)" userId="70f38357-2a4a-4a6c-906b-8345cbe8402e" providerId="ADAL" clId="{9428310B-A193-4311-8B51-A0FCA84A2EC0}" dt="2025-05-13T10:04:02.297" v="304" actId="20577"/>
        <pc:sldMkLst>
          <pc:docMk/>
          <pc:sldMk cId="902193061" sldId="475"/>
        </pc:sldMkLst>
        <pc:spChg chg="mod">
          <ac:chgData name="Borst, M.L. (Martin)" userId="70f38357-2a4a-4a6c-906b-8345cbe8402e" providerId="ADAL" clId="{9428310B-A193-4311-8B51-A0FCA84A2EC0}" dt="2025-05-13T10:04:02.297" v="304" actId="20577"/>
          <ac:spMkLst>
            <pc:docMk/>
            <pc:sldMk cId="902193061" sldId="475"/>
            <ac:spMk id="2" creationId="{92D89C9A-9B3D-37AB-D6EC-F3A52B7547D5}"/>
          </ac:spMkLst>
        </pc:spChg>
        <pc:spChg chg="add mod">
          <ac:chgData name="Borst, M.L. (Martin)" userId="70f38357-2a4a-4a6c-906b-8345cbe8402e" providerId="ADAL" clId="{9428310B-A193-4311-8B51-A0FCA84A2EC0}" dt="2025-05-13T09:58:51.867" v="271" actId="20577"/>
          <ac:spMkLst>
            <pc:docMk/>
            <pc:sldMk cId="902193061" sldId="475"/>
            <ac:spMk id="10" creationId="{8DC6C4C1-28C9-31B3-92CC-BB02141C0536}"/>
          </ac:spMkLst>
        </pc:spChg>
        <pc:graphicFrameChg chg="del">
          <ac:chgData name="Borst, M.L. (Martin)" userId="70f38357-2a4a-4a6c-906b-8345cbe8402e" providerId="ADAL" clId="{9428310B-A193-4311-8B51-A0FCA84A2EC0}" dt="2025-05-13T09:54:38.698" v="32" actId="478"/>
          <ac:graphicFrameMkLst>
            <pc:docMk/>
            <pc:sldMk cId="902193061" sldId="475"/>
            <ac:graphicFrameMk id="3" creationId="{65C285F0-B4A0-8CF2-810D-46D68C13FA62}"/>
          </ac:graphicFrameMkLst>
        </pc:graphicFrameChg>
        <pc:graphicFrameChg chg="add mod">
          <ac:chgData name="Borst, M.L. (Martin)" userId="70f38357-2a4a-4a6c-906b-8345cbe8402e" providerId="ADAL" clId="{9428310B-A193-4311-8B51-A0FCA84A2EC0}" dt="2025-05-13T09:55:20.909" v="43" actId="1076"/>
          <ac:graphicFrameMkLst>
            <pc:docMk/>
            <pc:sldMk cId="902193061" sldId="475"/>
            <ac:graphicFrameMk id="8" creationId="{3211D110-3C6A-01A1-0792-C8E30C11BC41}"/>
          </ac:graphicFrameMkLst>
        </pc:graphicFrameChg>
        <pc:graphicFrameChg chg="add mod">
          <ac:chgData name="Borst, M.L. (Martin)" userId="70f38357-2a4a-4a6c-906b-8345cbe8402e" providerId="ADAL" clId="{9428310B-A193-4311-8B51-A0FCA84A2EC0}" dt="2025-05-13T09:55:22.601" v="44" actId="1076"/>
          <ac:graphicFrameMkLst>
            <pc:docMk/>
            <pc:sldMk cId="902193061" sldId="475"/>
            <ac:graphicFrameMk id="9" creationId="{35510C3E-7F88-6C6A-B473-E0CBE11C9CD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E817-20D8-044C-B27D-C474499AD8B4}" type="datetimeFigureOut">
              <a:rPr lang="nl-NL" smtClean="0"/>
              <a:t>14-5-2025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7D14-F951-AA48-8A30-B8F4A89633F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99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521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B147C-1069-5701-89F4-DE96040F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6633D28-0386-B427-FEAC-C8A231A37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AAF46A9-DE9F-A6EE-A87F-5F9D71BC2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3687B5-1B90-FD8B-2754-B3107E1DF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80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DA011-A3A8-56FA-AD7D-4CC6CE7FA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49BFA7C-3B67-9A3F-9A88-7D064F7F2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2A99763-11F4-9275-F44B-08054714D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126CA8-F110-868D-F338-247E1D646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413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07A2A-E93C-74FC-7777-23DBF437F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9637A9-3634-FDCF-7329-A7BA14C8F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A8664D5-B287-AA19-E8C2-40274FD06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0A983D-CB54-AC10-E8D6-E3B764321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8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045F-691F-E467-6AEE-EB9563010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2F94E2F-BB23-6182-0C15-23761EF56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BD6D3A-B956-15CB-18B6-54A51BA1B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8A0605-2BD3-AB93-CF0D-02CE204FE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707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9E4A8-E171-69D3-9066-D9F0949AC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F2EA7E9-CFD7-A930-FE3E-1147AEAA3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7D605C8-1981-9D77-9A56-094A8E8FC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3D5E22-86F3-1546-BFDD-7572A39B4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111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0FC32-3559-CB64-E303-9C3D1C01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E064EDE-3E9A-7C9C-06CA-60C005615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53AAA28-4965-9E69-DF1A-9CEE087DC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FB1D9C-00E5-606D-DE9E-8DFA859CD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490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7BF08-30FC-F23F-CB8B-20C7A2BC8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96D2AE2-0A02-61CE-066B-8EFC48CCB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6520A57-CF92-5043-57BB-53A3D18B9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B541D1-37AD-F32B-1F3D-8132DAB10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094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5CF29-DCAB-2007-6E8F-7C1EE845B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E75F415-96DD-AF76-E117-753EA7F31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06C6484-16FD-DD37-2015-8D2FE3BDD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B68DE3-73DC-2FB7-E636-BFCB43742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75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FDB63-9242-1084-C1AC-8F74FB79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A30232D-C60F-6237-DE3F-E73333E46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0D54882-36BB-0C15-BAEA-3C514CD83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FF21F6-47DB-FC99-FF19-E44F12A4A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32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65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AAF89-778A-FA67-96EE-9C6E083D2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E6063B-FA35-BC14-8B2B-653132A36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0ABC49-3156-5CB8-3EC2-8EB728A37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868350-9BF1-3A9B-E816-BE1259943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93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6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CBF9B-3405-2200-C5F7-4B988AFEC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E740CC2-A3CF-5575-8D82-8348B9D9C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CA84E8-46A3-6E55-A9F8-ECA36FAD0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4C2978-3979-FDF0-86E4-A39154252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95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78244-1898-8259-858F-C8DF226B2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BC3168A-8C34-0E22-1814-FC4ADD330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62782B2-8DDD-0EF9-7208-AA1D266B4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FD9615-CD33-FFE2-2F45-6570744C4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81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7D952-0A9D-EEA3-AE9C-B1D9E574F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448B756-E72A-740E-031E-7C519F28B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F27C218-6254-D9BC-684C-CB45C670E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27EBFE-70AB-5C93-1708-7BA0F7EF2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570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C630B-F500-D62E-B3D6-C6817FCA2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D804F38-2434-1C91-F258-A5FDBC8D1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4C4ACCA-28FE-9C52-7B17-CA2730616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34906E-6857-8A07-5C17-C05C4391E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62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2FEC-671D-21B7-0065-A72A2F9C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029B924-5DC5-92D7-FCC0-4ACE4D660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6F98A1-38BB-18B2-026E-474EBF00C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0D8751-BA64-81F8-1437-C0D4C266C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F7D14-F951-AA48-8A30-B8F4A89633F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06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0E9D3-9523-D244-9535-F00866B52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108174-8CB8-4944-85D6-8F073E354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D4927E-BF2F-A640-849B-929C6914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89D-157A-1A44-A505-E875C2FCAAC8}" type="datetime1">
              <a:rPr lang="nl-NL" smtClean="0"/>
              <a:t>14-5-2025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A2A490-9CAD-E245-ADA9-7C613D15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7D15FB-62C9-3941-A851-403A7937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54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FC549-FC71-2F41-8C21-F735101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6E442A-CD2E-8E4E-A19E-2A51CF169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4CBD91-A48B-0941-9442-6BC22323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363-26A5-3B49-9CE2-37309B46CC97}" type="datetime1">
              <a:rPr lang="nl-NL" smtClean="0"/>
              <a:t>14-5-2025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CBD7D0-4E2F-D44C-AFE1-E9AFFE50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CC5296-885A-C648-A93D-6A75D6C4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20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F943D92-3D94-044B-80FB-43E21120C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16D1E8-95A8-084E-9B70-EE4F0F2A7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C227DA-031B-4B42-8D24-C9D6390C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EAEC-31A1-D94F-BE18-BE397C39FDA8}" type="datetime1">
              <a:rPr lang="nl-NL" smtClean="0"/>
              <a:t>14-5-2025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A4A23E-EBF8-4D46-967C-9DF6E32B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091291-B8E5-974D-8083-9F74AC50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13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E3DAC-A96F-A146-BDC9-7607596E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2D3993-1B13-444B-8299-88FF597AB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CACA77-BED3-414E-AFBB-AD7FC12C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A7FD-AD85-2B43-ADF9-B2922F6A49D3}" type="datetime1">
              <a:rPr lang="nl-NL" smtClean="0"/>
              <a:t>14-5-2025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CED3D2-C221-8B4E-B90F-F9C3AF3E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213CF9-AC4F-7E45-8219-46665F60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9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A7448-01FC-F847-89F2-8FE66799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B1B6B2-46E1-674C-AEE4-D65FE1466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AB400F-F81D-CB4A-B48B-3BEE64DD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64BE-8D34-EC44-BAA6-24B0723CA0C7}" type="datetime1">
              <a:rPr lang="nl-NL" smtClean="0"/>
              <a:t>14-5-2025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B9D98B-A8E1-EB46-8B45-48A06F26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BF4D2E-19CE-2F40-B857-77C74930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8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4229B-A9A8-1443-8F63-4B0D19DB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9B856D-EF83-5246-B5CF-DE59B71F6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A966C-2083-F940-B7C1-B02C7917E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260BF2-E5EB-854B-84C4-A734114B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99A-E168-A943-8D92-8CB75D8639BA}" type="datetime1">
              <a:rPr lang="nl-NL" smtClean="0"/>
              <a:t>14-5-2025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127421-2585-4047-A4E9-3EEC417D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06CA1-A827-884F-A4B5-2BD2E5C8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19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9535A-49CE-BD4B-9018-CD82A3C2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63E830-CFC1-8146-AA54-B844C415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FCA550-68F0-3B4F-BB68-35AF2AEE2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98DA85-E7CE-B040-B6AB-DA1A024C6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9A4BFA2-626E-7E43-8341-17510BADE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7635BDC-33C0-CF48-A73B-7EC60741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4FF1-0607-634C-996E-FF6054F6A0F3}" type="datetime1">
              <a:rPr lang="nl-NL" smtClean="0"/>
              <a:t>14-5-2025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2477860-6712-D34C-A8F8-CB280E19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E77C18-E9B4-FA46-8EF6-AF0F4F55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29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01300-E243-9041-B29F-5EF4EA7C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5EF8C19-8DFA-6746-8023-1C7AB41E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829E-1814-944D-ADC0-3A9470BF9BAF}" type="datetime1">
              <a:rPr lang="nl-NL" smtClean="0"/>
              <a:t>14-5-2025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28ECAA-E93D-1E4E-982B-A4781E2B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8CC534-9500-E448-8DED-ADD4C5A7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8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35D4E6A-DD0B-214F-AB5E-5AC31912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682A-B8D5-E041-BA0B-C4A89F658352}" type="datetime1">
              <a:rPr lang="nl-NL" smtClean="0"/>
              <a:t>14-5-2025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C78A94-AF40-B44D-9D11-CD99B713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7A11FF-09D9-D842-A964-41FD3B10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05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ADF82-DF6E-1A45-AC09-7A34945C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1E8BC-FD1A-FC49-9822-1B19FDA6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B58872-D998-574C-BBBC-CCF42D1B3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792537-B27F-A84B-97D3-5EA0AC64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73FC-B91D-3347-9009-0D6E51B356DD}" type="datetime1">
              <a:rPr lang="nl-NL" smtClean="0"/>
              <a:t>14-5-2025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C049B0-54AB-C242-A168-4E78C387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450A5F-F14B-A447-8533-6773E9CA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6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35FD3-9AE9-244F-B0D1-5D8B049C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CFBEB7-9C72-644E-A248-17FA7B086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07C13F-549C-4E4D-A4C8-4D0808BE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7C6256-B2E4-8540-9824-67CBD71F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7578-C33F-CE4E-82BF-AAF6A49D536B}" type="datetime1">
              <a:rPr lang="nl-NL" smtClean="0"/>
              <a:t>14-5-2025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F4E60D-6CA0-6749-8F69-97EF3C64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792290-B0FA-F74B-96DD-F6438FF0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6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62702A-BE93-BF4E-A6E5-FB38CE77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5823E9-853A-764F-ADC6-C7DD19A2D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315721-7497-2D48-8418-42F950619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FA3A-58BE-AD45-9DCA-833D338B6093}" type="datetime1">
              <a:rPr lang="nl-NL" smtClean="0"/>
              <a:t>14-5-2025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D14DEE-E0C5-ED45-8967-B6D062F46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1BFD88-BD69-1342-AE2B-68BB6A512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ED1C5-D5AA-CD4A-ACB3-E7CE03DA3C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1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566172E-45C4-5F4F-96AE-BCE74B0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B42A9D-BAD3-1044-9BAD-AC2D62816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619" y="2323070"/>
            <a:ext cx="9610381" cy="3877200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NL" b="1" dirty="0">
                <a:solidFill>
                  <a:schemeClr val="bg1"/>
                </a:solidFill>
                <a:effectLst>
                  <a:outerShdw blurRad="431800" algn="ctr" rotWithShape="0">
                    <a:schemeClr val="accent2"/>
                  </a:outerShdw>
                </a:effectLst>
                <a:latin typeface="+mn-lt"/>
              </a:rPr>
              <a:t>Algemene Ledenvergadering</a:t>
            </a:r>
            <a:br>
              <a:rPr lang="nl-NL" b="1" dirty="0">
                <a:solidFill>
                  <a:schemeClr val="bg1"/>
                </a:solidFill>
                <a:effectLst>
                  <a:outerShdw blurRad="431800" algn="ctr" rotWithShape="0">
                    <a:schemeClr val="accent2"/>
                  </a:outerShdw>
                </a:effectLst>
                <a:latin typeface="+mn-lt"/>
              </a:rPr>
            </a:br>
            <a:br>
              <a:rPr lang="nl-NL" sz="2000" b="1" dirty="0">
                <a:solidFill>
                  <a:schemeClr val="bg1"/>
                </a:solidFill>
                <a:effectLst>
                  <a:outerShdw blurRad="431800" algn="ctr" rotWithShape="0">
                    <a:schemeClr val="accent2"/>
                  </a:outerShdw>
                </a:effectLst>
              </a:rPr>
            </a:br>
            <a:r>
              <a:rPr lang="en-US" sz="3600" dirty="0" err="1">
                <a:solidFill>
                  <a:schemeClr val="bg1"/>
                </a:solidFill>
              </a:rPr>
              <a:t>Schapenkamp</a:t>
            </a:r>
            <a:r>
              <a:rPr lang="en-US" sz="3600" dirty="0">
                <a:solidFill>
                  <a:schemeClr val="bg1"/>
                </a:solidFill>
              </a:rPr>
              <a:t> 200, Aloysius College</a:t>
            </a:r>
            <a:br>
              <a:rPr lang="en-US" sz="3600" dirty="0">
                <a:solidFill>
                  <a:schemeClr val="bg1"/>
                </a:solidFill>
                <a:cs typeface="Calibri"/>
              </a:rPr>
            </a:br>
            <a:r>
              <a:rPr lang="en-US" sz="3600" dirty="0" err="1">
                <a:solidFill>
                  <a:schemeClr val="bg1"/>
                </a:solidFill>
              </a:rPr>
              <a:t>woensdag</a:t>
            </a:r>
            <a:r>
              <a:rPr lang="en-US" sz="3600" dirty="0">
                <a:solidFill>
                  <a:schemeClr val="bg1"/>
                </a:solidFill>
              </a:rPr>
              <a:t> 14 </a:t>
            </a:r>
            <a:r>
              <a:rPr lang="en-US" sz="3600" dirty="0" err="1">
                <a:solidFill>
                  <a:schemeClr val="bg1"/>
                </a:solidFill>
              </a:rPr>
              <a:t>mei</a:t>
            </a:r>
            <a:r>
              <a:rPr lang="en-US" sz="3600" dirty="0">
                <a:solidFill>
                  <a:schemeClr val="bg1"/>
                </a:solidFill>
              </a:rPr>
              <a:t> 2025</a:t>
            </a:r>
            <a:endParaRPr lang="nl-NL" sz="3600" dirty="0">
              <a:solidFill>
                <a:schemeClr val="bg1"/>
              </a:solidFill>
              <a:effectLst>
                <a:outerShdw blurRad="431800" algn="ctr" rotWithShape="0">
                  <a:schemeClr val="accent2"/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D76157-5724-1444-9AAD-BC5FAAA9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78357" y="4534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846A7-6593-825F-6300-9EB81E84A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B0B9BA5-98E5-00AB-2C0A-FD9C799B75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559D40-5DD8-267E-84DD-5C45E567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4b </a:t>
            </a:r>
            <a:r>
              <a:rPr lang="nl-NL" b="1" dirty="0" err="1">
                <a:solidFill>
                  <a:schemeClr val="accent2"/>
                </a:solidFill>
                <a:latin typeface="+mn-lt"/>
              </a:rPr>
              <a:t>financiele</a:t>
            </a:r>
            <a:r>
              <a:rPr lang="nl-NL" b="1" dirty="0">
                <a:solidFill>
                  <a:schemeClr val="accent2"/>
                </a:solidFill>
                <a:latin typeface="+mn-lt"/>
              </a:rPr>
              <a:t> jaarrekening (winst &amp; verlies)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847AC6-4BC0-2155-D9C4-B42A69BF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11C4CE-FB83-7749-9CCB-2BBD1645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245C3F-9741-BB13-4E53-0F9A73B0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10</a:t>
            </a:fld>
            <a:endParaRPr lang="nl-NL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766EE-3B22-D51E-3459-5D05EFBB0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700" y="1763024"/>
            <a:ext cx="7525816" cy="40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5F89E-410D-4874-2D52-623DEC138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6F454A8-9216-ED18-527F-8FD8DE61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5923AF-90C6-E465-D0FD-B7C8FE4D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4b </a:t>
            </a:r>
            <a:r>
              <a:rPr lang="nl-NL" b="1" dirty="0" err="1">
                <a:solidFill>
                  <a:schemeClr val="accent2"/>
                </a:solidFill>
                <a:latin typeface="+mn-lt"/>
              </a:rPr>
              <a:t>financiele</a:t>
            </a:r>
            <a:r>
              <a:rPr lang="nl-NL" b="1" dirty="0">
                <a:solidFill>
                  <a:schemeClr val="accent2"/>
                </a:solidFill>
                <a:latin typeface="+mn-lt"/>
              </a:rPr>
              <a:t> jaarrekening (balans)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830DC4-E245-EADF-D701-D085B877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64A72A-8A63-317F-B6A1-8156B8B0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3289E1-28F2-E5D3-BF84-8292C1C4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11</a:t>
            </a:fld>
            <a:endParaRPr lang="nl-NL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DD4251-E92B-F0D0-A217-432AE2E7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591" y="1637566"/>
            <a:ext cx="7089884" cy="43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96DF6-3F3B-DAC2-CA3C-81E16F9F8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657D20E-D777-6017-E5BC-240C3663AA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66BD87-A66C-BDBE-8E86-096D92D9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4b details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3A32FE-F2CD-69B0-50C8-F14ED8EA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B9F257-56A1-C6B2-70CB-8602DC43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4C3B21-3854-BA89-835F-CA9D72F6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12</a:t>
            </a:fld>
            <a:endParaRPr lang="nl-NL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853E8B1-0460-7A78-2F08-FF3EFE2BA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04132"/>
              </p:ext>
            </p:extLst>
          </p:nvPr>
        </p:nvGraphicFramePr>
        <p:xfrm>
          <a:off x="4786429" y="228600"/>
          <a:ext cx="4576646" cy="60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613014" imgH="4794294" progId="Excel.Sheet.12">
                  <p:embed/>
                </p:oleObj>
              </mc:Choice>
              <mc:Fallback>
                <p:oleObj name="Worksheet" r:id="rId4" imgW="3613014" imgH="4794294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853E8B1-0460-7A78-2F08-FF3EFE2BA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6429" y="228600"/>
                        <a:ext cx="4576646" cy="60727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73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E0A87-4B4E-88C2-884C-8C525718B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19A06DF-6B12-7019-4F9D-FD62DAA817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D89C9A-9B3D-37AB-D6EC-F3A52B75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4b Specificatie PCR projectkosten 2024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951594-DCD2-4075-8EBC-6CDBCB70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541B49-12DE-73CE-569E-65A27AD4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9B488B-D248-2565-462B-AA3A46A1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13</a:t>
            </a:fld>
            <a:endParaRPr lang="nl-NL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211D110-3C6A-01A1-0792-C8E30C11B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29188"/>
              </p:ext>
            </p:extLst>
          </p:nvPr>
        </p:nvGraphicFramePr>
        <p:xfrm>
          <a:off x="1527937" y="1430938"/>
          <a:ext cx="4753274" cy="485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92539" imgH="4794294" progId="Excel.Sheet.12">
                  <p:embed/>
                </p:oleObj>
              </mc:Choice>
              <mc:Fallback>
                <p:oleObj name="Worksheet" r:id="rId4" imgW="4692539" imgH="4794294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211D110-3C6A-01A1-0792-C8E30C11B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7937" y="1430938"/>
                        <a:ext cx="4753274" cy="4856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5510C3E-7F88-6C6A-B473-E0CBE11C9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960752"/>
              </p:ext>
            </p:extLst>
          </p:nvPr>
        </p:nvGraphicFramePr>
        <p:xfrm>
          <a:off x="6913236" y="1512557"/>
          <a:ext cx="3394727" cy="234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673165" imgH="1847719" progId="Excel.Sheet.12">
                  <p:embed/>
                </p:oleObj>
              </mc:Choice>
              <mc:Fallback>
                <p:oleObj name="Worksheet" r:id="rId6" imgW="2673165" imgH="1847719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5510C3E-7F88-6C6A-B473-E0CBE11C9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13236" y="1512557"/>
                        <a:ext cx="3394727" cy="23464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DC6C4C1-28C9-31B3-92CC-BB02141C0536}"/>
              </a:ext>
            </a:extLst>
          </p:cNvPr>
          <p:cNvSpPr txBox="1"/>
          <p:nvPr/>
        </p:nvSpPr>
        <p:spPr>
          <a:xfrm>
            <a:off x="6991349" y="4590835"/>
            <a:ext cx="4410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Met 4736 </a:t>
            </a:r>
            <a:r>
              <a:rPr lang="en-US" dirty="0" err="1"/>
              <a:t>zonnepanelen</a:t>
            </a:r>
            <a:r>
              <a:rPr lang="en-US" dirty="0"/>
              <a:t>, </a:t>
            </a:r>
            <a:r>
              <a:rPr lang="en-US" dirty="0" err="1"/>
              <a:t>zijn</a:t>
            </a:r>
            <a:r>
              <a:rPr lang="en-US" dirty="0"/>
              <a:t> de PCR </a:t>
            </a:r>
            <a:r>
              <a:rPr lang="en-US" dirty="0" err="1"/>
              <a:t>kosten</a:t>
            </a:r>
            <a:r>
              <a:rPr lang="en-US" dirty="0"/>
              <a:t> 42.093 / 4736 = EUR 8.88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err="1"/>
              <a:t>Dit</a:t>
            </a:r>
            <a:r>
              <a:rPr lang="en-US" dirty="0"/>
              <a:t> sluit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EUR 9 die </a:t>
            </a:r>
            <a:r>
              <a:rPr lang="en-US" dirty="0" err="1"/>
              <a:t>doorbelast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PCR </a:t>
            </a:r>
            <a:r>
              <a:rPr lang="en-US" dirty="0" err="1"/>
              <a:t>panelen</a:t>
            </a:r>
            <a:r>
              <a:rPr lang="en-US" dirty="0"/>
              <a:t>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0219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FFF17-6AF8-AE6E-C90F-FC8D58A97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A5191BE-3E44-44A2-D12D-1C8A789F7E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E7D6B7-03F7-D487-8F69-B3372079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4c déchargeverlening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A422BA-2690-7FAF-9BE6-50234A257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99" y="1944000"/>
            <a:ext cx="9720000" cy="3780000"/>
          </a:xfrm>
        </p:spPr>
        <p:txBody>
          <a:bodyPr lIns="0" tIns="0" rIns="0" bIns="0">
            <a:normAutofit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Voorstel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tot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verlening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van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kwijting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aan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de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bestuurders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voor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het door hen in het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boekjaar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gevoerde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beleid</a:t>
            </a:r>
            <a:r>
              <a:rPr lang="en-GB" dirty="0">
                <a:solidFill>
                  <a:srgbClr val="004A99"/>
                </a:solidFill>
                <a:cs typeface="Calibri"/>
              </a:rPr>
              <a:t>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F355AB-F384-A57F-8E27-75A7F38A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BA9531-E4D2-1637-E674-EA73C923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A3C207-CE93-1D5F-F32E-BE4F97AC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14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8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5D17E-2A35-6F5F-961E-006D96631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B6B0DA-4021-ACF0-999C-5F6A51E5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CFB77C-F089-7411-AF3A-6B611243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4d herbenoeming accountant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EC015-BE18-E4D4-9167-A3AA90BEE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99" y="1944000"/>
            <a:ext cx="9720000" cy="3780000"/>
          </a:xfrm>
        </p:spPr>
        <p:txBody>
          <a:bodyPr lIns="0" tIns="0" rIns="0" bIns="0">
            <a:normAutofit fontScale="92500" lnSpcReduction="10000"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Lid 18.2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statuten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De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benoeming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van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een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deskundige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of de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leden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van de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controlecommissie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voor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het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nieuwe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boekjaar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Note: de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gemeente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eist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dat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HilverZon om de 2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jaar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een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accountantsverklaring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afgeeft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voor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de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besteding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van de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verstrekte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subsidie</a:t>
            </a:r>
            <a:endParaRPr lang="en-GB" dirty="0">
              <a:solidFill>
                <a:srgbClr val="004A99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5ADFC5-0D32-A266-FA7D-B6ACB807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C5675C-7DD6-22ED-D4AA-396D6A38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317CD1-5DED-1497-AFA3-CDADE1C4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15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4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9CAC0-992C-C8E3-4362-2FCB9AD3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6D6E0FE-0BB5-03D3-2A9D-54EE2FEA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4507C5-4D81-7F6B-6A3B-F3C019CE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2752"/>
            <a:ext cx="7716528" cy="1080000"/>
          </a:xfrm>
        </p:spPr>
        <p:txBody>
          <a:bodyPr lIns="0" tIns="0" rIns="0" bIns="0" anchor="t" anchorCtr="0">
            <a:normAutofit/>
          </a:bodyPr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4e meerjarenbegroting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0E6784-C321-7F6B-34CB-548C68E7D8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80000" y="562752"/>
            <a:ext cx="8917440" cy="572437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D09503-44CD-2758-60A0-01AE0C8D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11929A-E7BB-5A1D-32E0-E4EB26E3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73C99C-602C-E88E-A31B-B32F6293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16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9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377E9-4437-7228-F427-430C43A49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B23E80A-7C2A-55F2-82F2-F5A41D06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B763C4-2595-9F0D-4E92-2BA4FA33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9BF5F6-F3EE-CD03-17C3-AEB15B1A4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99" y="1944000"/>
            <a:ext cx="9720000" cy="3780000"/>
          </a:xfrm>
        </p:spPr>
        <p:txBody>
          <a:bodyPr lIns="0" tIns="0" rIns="0" bIns="0">
            <a:normAutofit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chemeClr val="accent2"/>
                </a:solidFill>
              </a:rPr>
              <a:t>1	</a:t>
            </a:r>
            <a:r>
              <a:rPr lang="en-GB" dirty="0" err="1">
                <a:solidFill>
                  <a:srgbClr val="004A99"/>
                </a:solidFill>
              </a:rPr>
              <a:t>Presentatie</a:t>
            </a:r>
            <a:r>
              <a:rPr lang="en-GB" dirty="0">
                <a:solidFill>
                  <a:srgbClr val="004A99"/>
                </a:solidFill>
              </a:rPr>
              <a:t> OM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AutoNum type="arabicPlain" startAt="2"/>
            </a:pPr>
            <a:r>
              <a:rPr lang="en-GB" dirty="0">
                <a:solidFill>
                  <a:srgbClr val="004A99"/>
                </a:solidFill>
                <a:cs typeface="Calibri"/>
              </a:rPr>
              <a:t>Welkom &amp; opening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Vaststelling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ALV 20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november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Jaarverslag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en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financiële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jaarrekening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b="1" dirty="0" err="1">
                <a:solidFill>
                  <a:srgbClr val="004A99"/>
                </a:solidFill>
                <a:cs typeface="Calibri"/>
              </a:rPr>
              <a:t>Organisatie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&amp;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benoemingen</a:t>
            </a:r>
            <a:endParaRPr lang="en-GB" b="1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Rondvraag</a:t>
            </a:r>
            <a:endParaRPr lang="en-GB" dirty="0">
              <a:solidFill>
                <a:srgbClr val="004A99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4A5593-B583-DAB7-9625-8AEF9695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C9087A-06AA-F21A-B9A4-7ACDAD74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61CBDA-DDF1-0606-19E4-275972D9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17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3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3853-C16F-D254-07B1-7026A9C98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2B84E1A-5CF1-39F0-A5F5-83E2C5A6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3C9C62-56E6-3C40-59D4-E4F880F7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5. Organisatie en benoemingen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7C4BB-8037-3E42-83A5-FEAEFF1E5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99" y="1685686"/>
            <a:ext cx="10365074" cy="4343126"/>
          </a:xfrm>
        </p:spPr>
        <p:txBody>
          <a:bodyPr lIns="0" tIns="0" rIns="0" bIns="0">
            <a:normAutofit fontScale="55000" lnSpcReduction="20000"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chemeClr val="accent2"/>
                </a:solidFill>
              </a:rPr>
              <a:t>5.1. 	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Stand van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zaken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organisatie</a:t>
            </a:r>
            <a:endParaRPr lang="en-GB" b="1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		- Team: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medewerkers</a:t>
            </a:r>
            <a:r>
              <a:rPr lang="en-GB" dirty="0">
                <a:solidFill>
                  <a:srgbClr val="004A99"/>
                </a:solidFill>
                <a:cs typeface="Calibri"/>
              </a:rPr>
              <a:t>/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coördinatoren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,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energiecoaches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		-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Activiteiten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: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energiecoaching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,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wijk</a:t>
            </a:r>
            <a:r>
              <a:rPr lang="en-GB" dirty="0">
                <a:solidFill>
                  <a:srgbClr val="004A99"/>
                </a:solidFill>
                <a:cs typeface="Calibri"/>
              </a:rPr>
              <a:t>-/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buurtinitiatieven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warmte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,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opwek</a:t>
            </a:r>
            <a:r>
              <a:rPr lang="en-GB" dirty="0">
                <a:solidFill>
                  <a:srgbClr val="004A99"/>
                </a:solidFill>
                <a:cs typeface="Calibri"/>
              </a:rPr>
              <a:t>,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samenwerking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Gemeente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		-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Financieel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en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technisch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beheer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		-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Huisvesting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		- Bestuur en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Toezicht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endParaRPr lang="en-GB" dirty="0">
              <a:solidFill>
                <a:srgbClr val="004A99"/>
              </a:solidFill>
              <a:cs typeface="Calibri"/>
            </a:endParaRPr>
          </a:p>
          <a:p>
            <a:pPr marL="0" indent="0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chemeClr val="accent2"/>
                </a:solidFill>
              </a:rPr>
              <a:t>5.2.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Benoemingen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Bestuur en Raad van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Toezicht</a:t>
            </a:r>
            <a:endParaRPr lang="en-GB" b="1" dirty="0">
              <a:solidFill>
                <a:srgbClr val="004A99"/>
              </a:solidFill>
              <a:cs typeface="Calibri"/>
            </a:endParaRPr>
          </a:p>
          <a:p>
            <a:pPr marL="0" indent="0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	-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Benoeming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nieuw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bestuurslid</a:t>
            </a:r>
            <a:r>
              <a:rPr lang="en-GB" dirty="0">
                <a:solidFill>
                  <a:srgbClr val="004A99"/>
                </a:solidFill>
                <a:cs typeface="Calibri"/>
              </a:rPr>
              <a:t>;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voorgedragen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Nathan Bleijenberg		(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besluit</a:t>
            </a:r>
            <a:r>
              <a:rPr lang="en-GB" dirty="0">
                <a:solidFill>
                  <a:srgbClr val="004A99"/>
                </a:solidFill>
                <a:cs typeface="Calibri"/>
              </a:rPr>
              <a:t>)</a:t>
            </a:r>
          </a:p>
          <a:p>
            <a:pPr marL="0" indent="0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	-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Aftreden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voorzitter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bestuur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,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wijziging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taakverdeling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Bestuur		(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informatie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)</a:t>
            </a:r>
          </a:p>
          <a:p>
            <a:pPr marL="0" indent="0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	-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Benoeming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lid Raad van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Toezicht</a:t>
            </a:r>
            <a:r>
              <a:rPr lang="en-GB" dirty="0">
                <a:solidFill>
                  <a:srgbClr val="004A99"/>
                </a:solidFill>
                <a:cs typeface="Calibri"/>
              </a:rPr>
              <a:t>;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voorgedragen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Jan Karel Mak		(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besluit</a:t>
            </a:r>
            <a:r>
              <a:rPr lang="en-GB" dirty="0">
                <a:solidFill>
                  <a:srgbClr val="004A99"/>
                </a:solidFill>
                <a:cs typeface="Calibri"/>
              </a:rPr>
              <a:t>)</a:t>
            </a:r>
          </a:p>
          <a:p>
            <a:pPr marL="0" indent="0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rgbClr val="004A99"/>
                </a:solidFill>
                <a:cs typeface="Calibri"/>
              </a:rPr>
              <a:t>	-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Herbenoeming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lid Raad van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Toezicht</a:t>
            </a:r>
            <a:r>
              <a:rPr lang="en-GB" dirty="0">
                <a:solidFill>
                  <a:srgbClr val="004A99"/>
                </a:solidFill>
                <a:cs typeface="Calibri"/>
              </a:rPr>
              <a:t>: Philip Tan (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tweede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termijn</a:t>
            </a:r>
            <a:r>
              <a:rPr lang="en-GB" dirty="0">
                <a:solidFill>
                  <a:srgbClr val="004A99"/>
                </a:solidFill>
                <a:cs typeface="Calibri"/>
              </a:rPr>
              <a:t>)		(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besluit</a:t>
            </a:r>
            <a:r>
              <a:rPr lang="en-GB" dirty="0">
                <a:solidFill>
                  <a:srgbClr val="004A99"/>
                </a:solidFill>
                <a:cs typeface="Calibri"/>
              </a:rPr>
              <a:t>)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endParaRPr lang="en-GB" dirty="0">
              <a:solidFill>
                <a:srgbClr val="004A99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99BE77-78B7-6CD6-E435-F463F3EE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AC4061-6336-D4CE-5C44-56A0F18D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8F24BA-E51E-757C-DE20-EE6038A0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18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9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73EC5-9561-ADDE-33DF-069D92D70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6FD5EE1-DF09-0CB3-334F-EA32616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998196-3D1B-5CE5-9AE7-5865FE19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D26873-B223-38B5-3061-14F0CF2D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99" y="1944000"/>
            <a:ext cx="9720000" cy="3780000"/>
          </a:xfrm>
        </p:spPr>
        <p:txBody>
          <a:bodyPr lIns="0" tIns="0" rIns="0" bIns="0">
            <a:normAutofit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chemeClr val="accent2"/>
                </a:solidFill>
              </a:rPr>
              <a:t>1	</a:t>
            </a:r>
            <a:r>
              <a:rPr lang="en-GB" dirty="0" err="1">
                <a:solidFill>
                  <a:srgbClr val="004A99"/>
                </a:solidFill>
              </a:rPr>
              <a:t>Presentatie</a:t>
            </a:r>
            <a:r>
              <a:rPr lang="en-GB" dirty="0">
                <a:solidFill>
                  <a:srgbClr val="004A99"/>
                </a:solidFill>
              </a:rPr>
              <a:t> OM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AutoNum type="arabicPlain" startAt="2"/>
            </a:pPr>
            <a:r>
              <a:rPr lang="en-GB" dirty="0">
                <a:solidFill>
                  <a:srgbClr val="004A99"/>
                </a:solidFill>
                <a:cs typeface="Calibri"/>
              </a:rPr>
              <a:t>Welkom &amp; opening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Vaststelling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ALV 20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november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Jaarverslag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en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financiële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jaarrekening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Organisatie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&amp;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benoemingen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b="1" dirty="0" err="1">
                <a:solidFill>
                  <a:srgbClr val="004A99"/>
                </a:solidFill>
                <a:cs typeface="Calibri"/>
              </a:rPr>
              <a:t>Rondvraag</a:t>
            </a:r>
            <a:endParaRPr lang="en-GB" b="1" dirty="0">
              <a:solidFill>
                <a:srgbClr val="004A99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1BF4A4-0A88-170F-E3B5-EACBC3D4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0D7420-67E4-7022-EA52-A7BC162B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45C982-9551-3675-366F-5C7E5ED9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19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7CBBC0B-D718-894B-A313-8224BF5F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9C9010-B46C-4344-8FFD-7976AA0D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2CDDB-ED8F-A344-AFAC-2F0C2CC4C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99" y="1944000"/>
            <a:ext cx="9720000" cy="3780000"/>
          </a:xfrm>
        </p:spPr>
        <p:txBody>
          <a:bodyPr lIns="0" tIns="0" rIns="0" bIns="0">
            <a:normAutofit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b="1" dirty="0">
                <a:solidFill>
                  <a:schemeClr val="accent2"/>
                </a:solidFill>
              </a:rPr>
              <a:t>1	</a:t>
            </a:r>
            <a:r>
              <a:rPr lang="en-GB" b="1" dirty="0" err="1">
                <a:solidFill>
                  <a:srgbClr val="004A99"/>
                </a:solidFill>
              </a:rPr>
              <a:t>Presentatie</a:t>
            </a:r>
            <a:r>
              <a:rPr lang="en-GB" b="1" dirty="0">
                <a:solidFill>
                  <a:srgbClr val="004A99"/>
                </a:solidFill>
              </a:rPr>
              <a:t> OM</a:t>
            </a:r>
            <a:endParaRPr lang="en-GB" b="1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AutoNum type="arabicPlain" startAt="2"/>
            </a:pPr>
            <a:r>
              <a:rPr lang="en-GB" dirty="0">
                <a:solidFill>
                  <a:srgbClr val="004A99"/>
                </a:solidFill>
                <a:cs typeface="Calibri"/>
              </a:rPr>
              <a:t>Welkom &amp; opening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Vaststelling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ALV 20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november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Jaarverslag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en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financiële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jaarrekening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Organisatie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&amp;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benoemingen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Rondvraag</a:t>
            </a:r>
            <a:endParaRPr lang="en-GB" dirty="0">
              <a:solidFill>
                <a:srgbClr val="004A99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EE2B9-1CD1-C94D-96F5-6FAB755D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5ED5ED-42CE-BE4D-8C27-4E7B483E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4BEB98-CB05-394F-A636-A006FDF8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2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4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7CBBC0B-D718-894B-A313-8224BF5F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9C9010-B46C-4344-8FFD-7976AA0D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2CDDB-ED8F-A344-AFAC-2F0C2CC4C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99" y="1944000"/>
            <a:ext cx="9720000" cy="3780000"/>
          </a:xfrm>
        </p:spPr>
        <p:txBody>
          <a:bodyPr lIns="0" tIns="0" rIns="0" bIns="0">
            <a:normAutofit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chemeClr val="accent2"/>
                </a:solidFill>
              </a:rPr>
              <a:t>1	</a:t>
            </a:r>
            <a:r>
              <a:rPr lang="en-GB" dirty="0" err="1">
                <a:solidFill>
                  <a:srgbClr val="004A99"/>
                </a:solidFill>
              </a:rPr>
              <a:t>Presentatie</a:t>
            </a:r>
            <a:r>
              <a:rPr lang="en-GB" dirty="0">
                <a:solidFill>
                  <a:srgbClr val="004A99"/>
                </a:solidFill>
              </a:rPr>
              <a:t> OM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AutoNum type="arabicPlain" startAt="2"/>
            </a:pPr>
            <a:r>
              <a:rPr lang="en-GB" b="1" dirty="0">
                <a:solidFill>
                  <a:srgbClr val="004A99"/>
                </a:solidFill>
                <a:cs typeface="Calibri"/>
              </a:rPr>
              <a:t>Welkom &amp; opening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Vaststelling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ALV 20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november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Jaarverslag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en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financiële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jaarrekening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Organisatie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&amp;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benoemingen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Rondvraag</a:t>
            </a:r>
            <a:endParaRPr lang="en-GB" dirty="0">
              <a:solidFill>
                <a:srgbClr val="004A99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EE2B9-1CD1-C94D-96F5-6FAB755D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5ED5ED-42CE-BE4D-8C27-4E7B483E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4BEB98-CB05-394F-A636-A006FDF8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3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2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DB752-8B0F-32E6-E8B8-F0C6CBCFB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D8263FB-EBDA-83CE-0399-3D6CB44714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2E9EA4-1A0D-B6B2-244A-C88F28CD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61681-4783-6CF7-B9D1-5723917FA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99" y="1944000"/>
            <a:ext cx="9720000" cy="3780000"/>
          </a:xfrm>
        </p:spPr>
        <p:txBody>
          <a:bodyPr lIns="0" tIns="0" rIns="0" bIns="0">
            <a:normAutofit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chemeClr val="accent2"/>
                </a:solidFill>
              </a:rPr>
              <a:t>1	</a:t>
            </a:r>
            <a:r>
              <a:rPr lang="en-GB" dirty="0" err="1">
                <a:solidFill>
                  <a:srgbClr val="004A99"/>
                </a:solidFill>
              </a:rPr>
              <a:t>Presentatie</a:t>
            </a:r>
            <a:r>
              <a:rPr lang="en-GB" dirty="0">
                <a:solidFill>
                  <a:srgbClr val="004A99"/>
                </a:solidFill>
              </a:rPr>
              <a:t> OM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AutoNum type="arabicPlain" startAt="2"/>
            </a:pPr>
            <a:r>
              <a:rPr lang="en-GB" dirty="0">
                <a:solidFill>
                  <a:srgbClr val="004A99"/>
                </a:solidFill>
                <a:cs typeface="Calibri"/>
              </a:rPr>
              <a:t>Welkom &amp; opening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b="1" dirty="0" err="1">
                <a:solidFill>
                  <a:srgbClr val="004A99"/>
                </a:solidFill>
                <a:cs typeface="Calibri"/>
              </a:rPr>
              <a:t>Vaststelling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verslag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ALV 20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november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Jaarverslag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en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financiële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jaarrekening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Organisatie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&amp;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benoemingen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Rondvraag</a:t>
            </a:r>
            <a:endParaRPr lang="en-GB" dirty="0">
              <a:solidFill>
                <a:srgbClr val="004A99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CE3109-9508-0F69-907E-1FF5ADD4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7B4084-7CD6-94B5-3402-F0EAF91F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025775-D92C-1411-BE1D-2854B5CC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4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6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7CBBC0B-D718-894B-A313-8224BF5F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9C9010-B46C-4344-8FFD-7976AA0D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>
            <a:normAutofit fontScale="90000"/>
          </a:bodyPr>
          <a:lstStyle/>
          <a:p>
            <a:r>
              <a:rPr lang="en-GB" b="1" dirty="0" err="1">
                <a:solidFill>
                  <a:schemeClr val="accent2"/>
                </a:solidFill>
                <a:latin typeface="+mn-lt"/>
              </a:rPr>
              <a:t>Vaststelling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+mn-lt"/>
              </a:rPr>
              <a:t>verslag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 ALV 20 </a:t>
            </a:r>
            <a:r>
              <a:rPr lang="en-GB" b="1" dirty="0" err="1">
                <a:solidFill>
                  <a:schemeClr val="accent2"/>
                </a:solidFill>
                <a:latin typeface="+mn-lt"/>
              </a:rPr>
              <a:t>november</a:t>
            </a:r>
            <a:r>
              <a:rPr lang="en-GB" b="1" dirty="0">
                <a:solidFill>
                  <a:schemeClr val="accent2"/>
                </a:solidFill>
                <a:latin typeface="+mn-lt"/>
              </a:rPr>
              <a:t> 2024</a:t>
            </a:r>
            <a:br>
              <a:rPr lang="en-GB" b="1" dirty="0">
                <a:solidFill>
                  <a:srgbClr val="004A99"/>
                </a:solidFill>
                <a:cs typeface="Calibri"/>
              </a:rPr>
            </a:br>
            <a:endParaRPr lang="nl-NL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8EE2B9-1CD1-C94D-96F5-6FAB755D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5ED5ED-42CE-BE4D-8C27-4E7B483E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4BEB98-CB05-394F-A636-A006FDF8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5</a:t>
            </a:fld>
            <a:endParaRPr lang="nl-NL" dirty="0">
              <a:solidFill>
                <a:schemeClr val="accent2"/>
              </a:solidFill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F1FA211-48EA-AF62-CD3B-E30E02E47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019935"/>
              </p:ext>
            </p:extLst>
          </p:nvPr>
        </p:nvGraphicFramePr>
        <p:xfrm>
          <a:off x="5638800" y="302418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597" imgH="806311" progId="Word.Document.12">
                  <p:embed/>
                </p:oleObj>
              </mc:Choice>
              <mc:Fallback>
                <p:oleObj name="Document" showAsIcon="1" r:id="rId4" imgW="914597" imgH="806311" progId="Word.Documen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F1FA211-48EA-AF62-CD3B-E30E02E47B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2418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20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84FCA-F05F-1AE2-5268-4CFF9A945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DB25133-82A5-30EE-BFD7-BB698CEFB0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0DD529-8C85-6A50-3462-54EDC52A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77F71C-FAF2-D0E3-9D5E-119A42871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999" y="1944000"/>
            <a:ext cx="9720000" cy="3780000"/>
          </a:xfrm>
        </p:spPr>
        <p:txBody>
          <a:bodyPr lIns="0" tIns="0" rIns="0" bIns="0">
            <a:normAutofit fontScale="70000" lnSpcReduction="20000"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dirty="0">
                <a:solidFill>
                  <a:schemeClr val="accent2"/>
                </a:solidFill>
              </a:rPr>
              <a:t>1	</a:t>
            </a:r>
            <a:r>
              <a:rPr lang="en-GB" dirty="0" err="1">
                <a:solidFill>
                  <a:srgbClr val="004A99"/>
                </a:solidFill>
              </a:rPr>
              <a:t>Presentatie</a:t>
            </a:r>
            <a:r>
              <a:rPr lang="en-GB" dirty="0">
                <a:solidFill>
                  <a:srgbClr val="004A99"/>
                </a:solidFill>
              </a:rPr>
              <a:t> OM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AutoNum type="arabicPlain" startAt="2"/>
            </a:pPr>
            <a:r>
              <a:rPr lang="en-GB" dirty="0">
                <a:solidFill>
                  <a:srgbClr val="004A99"/>
                </a:solidFill>
                <a:cs typeface="Calibri"/>
              </a:rPr>
              <a:t>Welkom &amp; opening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Vaststelling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verslag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ALV 20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november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b="1" dirty="0" err="1">
                <a:solidFill>
                  <a:srgbClr val="004A99"/>
                </a:solidFill>
                <a:cs typeface="Calibri"/>
              </a:rPr>
              <a:t>Jaarverslag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en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financiële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jaarrekening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2024</a:t>
            </a:r>
          </a:p>
          <a:p>
            <a:pPr marL="971550" lvl="1" indent="-514350">
              <a:lnSpc>
                <a:spcPct val="110000"/>
              </a:lnSpc>
              <a:buClr>
                <a:srgbClr val="EB6A0A"/>
              </a:buClr>
              <a:buFont typeface="+mj-lt"/>
              <a:buAutoNum type="alphaLcParenR"/>
            </a:pPr>
            <a:r>
              <a:rPr lang="en-GB" b="1" dirty="0" err="1">
                <a:solidFill>
                  <a:srgbClr val="004A99"/>
                </a:solidFill>
                <a:cs typeface="Calibri"/>
              </a:rPr>
              <a:t>Jaarverslag</a:t>
            </a:r>
            <a:endParaRPr lang="en-GB" b="1" dirty="0">
              <a:solidFill>
                <a:srgbClr val="004A99"/>
              </a:solidFill>
              <a:cs typeface="Calibri"/>
            </a:endParaRPr>
          </a:p>
          <a:p>
            <a:pPr marL="971550" lvl="1" indent="-514350">
              <a:lnSpc>
                <a:spcPct val="110000"/>
              </a:lnSpc>
              <a:buClr>
                <a:srgbClr val="EB6A0A"/>
              </a:buClr>
              <a:buFont typeface="+mj-lt"/>
              <a:buAutoNum type="alphaLcParenR"/>
            </a:pPr>
            <a:r>
              <a:rPr lang="en-GB" b="1" dirty="0" err="1">
                <a:solidFill>
                  <a:srgbClr val="004A99"/>
                </a:solidFill>
                <a:cs typeface="Calibri"/>
              </a:rPr>
              <a:t>Financiele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</a:t>
            </a:r>
            <a:r>
              <a:rPr lang="en-GB" b="1" dirty="0" err="1">
                <a:solidFill>
                  <a:srgbClr val="004A99"/>
                </a:solidFill>
                <a:cs typeface="Calibri"/>
              </a:rPr>
              <a:t>Jaarrekening</a:t>
            </a:r>
            <a:endParaRPr lang="en-GB" b="1" dirty="0">
              <a:solidFill>
                <a:srgbClr val="004A99"/>
              </a:solidFill>
              <a:cs typeface="Calibri"/>
            </a:endParaRPr>
          </a:p>
          <a:p>
            <a:pPr marL="971550" lvl="1" indent="-514350">
              <a:lnSpc>
                <a:spcPct val="110000"/>
              </a:lnSpc>
              <a:buClr>
                <a:srgbClr val="EB6A0A"/>
              </a:buClr>
              <a:buFont typeface="+mj-lt"/>
              <a:buAutoNum type="alphaLcParenR"/>
            </a:pPr>
            <a:r>
              <a:rPr lang="en-GB" b="1" dirty="0" err="1">
                <a:solidFill>
                  <a:srgbClr val="004A99"/>
                </a:solidFill>
                <a:cs typeface="Calibri"/>
              </a:rPr>
              <a:t>Déchargeverlening</a:t>
            </a:r>
            <a:endParaRPr lang="en-GB" b="1" dirty="0">
              <a:solidFill>
                <a:srgbClr val="004A99"/>
              </a:solidFill>
              <a:cs typeface="Calibri"/>
            </a:endParaRPr>
          </a:p>
          <a:p>
            <a:pPr marL="971550" lvl="1" indent="-514350">
              <a:lnSpc>
                <a:spcPct val="110000"/>
              </a:lnSpc>
              <a:buClr>
                <a:srgbClr val="EB6A0A"/>
              </a:buClr>
              <a:buFont typeface="+mj-lt"/>
              <a:buAutoNum type="alphaLcParenR"/>
            </a:pPr>
            <a:r>
              <a:rPr lang="en-GB" b="1" dirty="0" err="1">
                <a:solidFill>
                  <a:srgbClr val="004A99"/>
                </a:solidFill>
                <a:cs typeface="Calibri"/>
              </a:rPr>
              <a:t>Herbenoeming</a:t>
            </a:r>
            <a:r>
              <a:rPr lang="en-GB" b="1" dirty="0">
                <a:solidFill>
                  <a:srgbClr val="004A99"/>
                </a:solidFill>
                <a:cs typeface="Calibri"/>
              </a:rPr>
              <a:t> accountant</a:t>
            </a:r>
          </a:p>
          <a:p>
            <a:pPr marL="971550" lvl="1" indent="-514350">
              <a:lnSpc>
                <a:spcPct val="110000"/>
              </a:lnSpc>
              <a:buClr>
                <a:srgbClr val="EB6A0A"/>
              </a:buClr>
              <a:buFont typeface="+mj-lt"/>
              <a:buAutoNum type="alphaLcParenR"/>
            </a:pPr>
            <a:r>
              <a:rPr lang="en-GB" b="1" dirty="0" err="1">
                <a:solidFill>
                  <a:srgbClr val="004A99"/>
                </a:solidFill>
                <a:cs typeface="Calibri"/>
              </a:rPr>
              <a:t>meerjarenbegroting</a:t>
            </a:r>
            <a:endParaRPr lang="en-GB" b="1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Organisatie</a:t>
            </a:r>
            <a:r>
              <a:rPr lang="en-GB" dirty="0">
                <a:solidFill>
                  <a:srgbClr val="004A99"/>
                </a:solidFill>
                <a:cs typeface="Calibri"/>
              </a:rPr>
              <a:t> &amp; </a:t>
            </a:r>
            <a:r>
              <a:rPr lang="en-GB" dirty="0" err="1">
                <a:solidFill>
                  <a:srgbClr val="004A99"/>
                </a:solidFill>
                <a:cs typeface="Calibri"/>
              </a:rPr>
              <a:t>benoemingen</a:t>
            </a:r>
            <a:endParaRPr lang="en-GB" dirty="0">
              <a:solidFill>
                <a:srgbClr val="004A99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AutoNum type="arabicPlain" startAt="2"/>
            </a:pPr>
            <a:r>
              <a:rPr lang="en-GB" dirty="0" err="1">
                <a:solidFill>
                  <a:srgbClr val="004A99"/>
                </a:solidFill>
                <a:cs typeface="Calibri"/>
              </a:rPr>
              <a:t>Rondvraag</a:t>
            </a:r>
            <a:endParaRPr lang="en-GB" dirty="0">
              <a:solidFill>
                <a:srgbClr val="004A99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9D9284-0457-51E4-3B65-9AC3C51D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EB3EC9-2FC3-8380-42FA-EC830CCB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A286E1-A10B-5821-1D85-7EE1F4BE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6</a:t>
            </a:fld>
            <a:endParaRPr lang="nl-N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9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4E09C-2C98-DF65-73E3-E69D9BA41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DC20F2A-2BEF-D8CA-DE8E-2D46C064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143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A660F4-A96E-09E3-809A-2C68EA6E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4a Jaarverslag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459B9B-C216-3A57-040D-9D66CBF874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04875" y="2285700"/>
            <a:ext cx="10228728" cy="136047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73C556-E2AC-0D0F-F29F-0E5AB4D6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E8507C-F738-7300-BC90-B77E8E4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52CB1C-225F-836C-DF5D-F2DB6920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7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B6CE04A-26EA-5F0E-3244-358C0DD6C341}"/>
              </a:ext>
            </a:extLst>
          </p:cNvPr>
          <p:cNvSpPr txBox="1">
            <a:spLocks/>
          </p:cNvSpPr>
          <p:nvPr/>
        </p:nvSpPr>
        <p:spPr>
          <a:xfrm>
            <a:off x="904876" y="1839658"/>
            <a:ext cx="10515600" cy="402774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b="1" dirty="0" err="1">
                <a:solidFill>
                  <a:schemeClr val="accent2"/>
                </a:solidFill>
              </a:rPr>
              <a:t>missie</a:t>
            </a:r>
            <a:endParaRPr lang="en-GB" b="1" dirty="0">
              <a:solidFill>
                <a:schemeClr val="accent2"/>
              </a:solidFill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endParaRPr lang="en-GB" dirty="0">
              <a:solidFill>
                <a:schemeClr val="accent2"/>
              </a:solidFill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endParaRPr lang="en-GB" dirty="0">
              <a:solidFill>
                <a:schemeClr val="accent2"/>
              </a:solidFill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endParaRPr lang="en-GB" dirty="0">
              <a:solidFill>
                <a:schemeClr val="accent2"/>
              </a:solidFill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b="1" dirty="0" err="1">
                <a:solidFill>
                  <a:schemeClr val="accent2"/>
                </a:solidFill>
              </a:rPr>
              <a:t>doelstellingen</a:t>
            </a:r>
            <a:endParaRPr lang="en-GB" b="1" dirty="0">
              <a:solidFill>
                <a:srgbClr val="004A99"/>
              </a:solidFill>
              <a:cs typeface="Calibri"/>
            </a:endParaRP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004A99"/>
                </a:solidFill>
              </a:rPr>
              <a:t> </a:t>
            </a:r>
            <a:r>
              <a:rPr lang="nl-NL" sz="1800" dirty="0">
                <a:solidFill>
                  <a:srgbClr val="004A99"/>
                </a:solidFill>
              </a:rPr>
              <a:t>Opbouwen van een solide, toekomstbestendig apparaat</a:t>
            </a: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nl-NL" sz="1800" dirty="0">
                <a:solidFill>
                  <a:srgbClr val="004A99"/>
                </a:solidFill>
              </a:rPr>
              <a:t> Bereiken van zoveel mogelijk inwoners voor de verduurzaming</a:t>
            </a: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nl-NL" sz="1800" dirty="0">
                <a:solidFill>
                  <a:srgbClr val="004A99"/>
                </a:solidFill>
              </a:rPr>
              <a:t> Uitbreiding van het ledental </a:t>
            </a: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nl-NL" sz="1800" dirty="0">
                <a:solidFill>
                  <a:srgbClr val="004A99"/>
                </a:solidFill>
              </a:rPr>
              <a:t> Borgen van de benodigde financiële grondslag voor de organisatie</a:t>
            </a: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endParaRPr lang="nl-NL" sz="2900" dirty="0">
              <a:solidFill>
                <a:srgbClr val="004A99"/>
              </a:solidFill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None/>
            </a:pPr>
            <a:endParaRPr lang="en-GB" dirty="0">
              <a:solidFill>
                <a:srgbClr val="004A99"/>
              </a:solidFill>
            </a:endParaRPr>
          </a:p>
          <a:p>
            <a:pPr marL="541338" indent="-541338">
              <a:lnSpc>
                <a:spcPct val="110000"/>
              </a:lnSpc>
              <a:buClr>
                <a:srgbClr val="EB6A0A"/>
              </a:buClr>
              <a:buFont typeface="Arial" panose="020B0604020202020204" pitchFamily="34" charset="0"/>
              <a:buNone/>
            </a:pPr>
            <a:endParaRPr lang="en-GB" dirty="0">
              <a:solidFill>
                <a:srgbClr val="004A9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96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2095-5399-23E8-4251-D58E744BA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D450A8D-817D-7C20-7FAA-5F78B217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F5762C-7E46-4D98-F84D-75631496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54475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4a Jaarverslag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A88BA-1990-CA14-5F0D-C6E363BE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0534A5-1687-B223-6B4F-F246398B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286ACB-6169-5AFD-6596-E94117EB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8</a:t>
            </a:fld>
            <a:endParaRPr lang="nl-NL" dirty="0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85CAFF-AF30-8D57-D6E9-02C1B484C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150413"/>
            <a:ext cx="5934075" cy="60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8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32B46-C374-8413-A77E-F672DBDA8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334A68F-9551-90D8-672A-4343A455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C8E6DE-7594-651C-998B-DB9DFC25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4000"/>
            <a:ext cx="10515600" cy="1080000"/>
          </a:xfrm>
        </p:spPr>
        <p:txBody>
          <a:bodyPr lIns="0" tIns="0" rIns="0" bIns="0" anchor="t" anchorCtr="0"/>
          <a:lstStyle/>
          <a:p>
            <a:r>
              <a:rPr lang="nl-NL" b="1" dirty="0">
                <a:solidFill>
                  <a:schemeClr val="accent2"/>
                </a:solidFill>
                <a:latin typeface="+mn-lt"/>
              </a:rPr>
              <a:t>4a Jaarverslag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836311-F396-FFB2-BFA6-425FEE23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7600" y="6390000"/>
            <a:ext cx="1386840" cy="365125"/>
          </a:xfrm>
        </p:spPr>
        <p:txBody>
          <a:bodyPr/>
          <a:lstStyle/>
          <a:p>
            <a:pPr algn="ctr"/>
            <a:fld id="{508C2AD8-682F-0F46-9615-DE86A8EDB051}" type="datetime1">
              <a:rPr lang="nl-NL" smtClean="0">
                <a:solidFill>
                  <a:schemeClr val="accent2"/>
                </a:solidFill>
              </a:rPr>
              <a:pPr algn="ctr"/>
              <a:t>14-5-2025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EFCCA6-843B-089E-F1B8-156A0A01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0000"/>
            <a:ext cx="4114800" cy="365125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Zonnepanelen nog rendabel? Echt wel!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AA6278-370F-03A2-50DD-A976F907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0000"/>
            <a:ext cx="1386840" cy="365125"/>
          </a:xfrm>
        </p:spPr>
        <p:txBody>
          <a:bodyPr/>
          <a:lstStyle/>
          <a:p>
            <a:pPr algn="ctr"/>
            <a:fld id="{943ED1C5-D5AA-CD4A-ACB3-E7CE03DA3C95}" type="slidenum">
              <a:rPr lang="nl-NL" smtClean="0">
                <a:solidFill>
                  <a:schemeClr val="accent2"/>
                </a:solidFill>
              </a:rPr>
              <a:pPr algn="ctr"/>
              <a:t>9</a:t>
            </a:fld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21050-A5B5-5016-5156-417A89F384BC}"/>
              </a:ext>
            </a:extLst>
          </p:cNvPr>
          <p:cNvSpPr txBox="1"/>
          <p:nvPr/>
        </p:nvSpPr>
        <p:spPr>
          <a:xfrm>
            <a:off x="1051425" y="1790700"/>
            <a:ext cx="103500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10000"/>
              </a:lnSpc>
              <a:buClr>
                <a:srgbClr val="EB6A0A"/>
              </a:buClr>
              <a:buNone/>
            </a:pPr>
            <a:r>
              <a:rPr lang="en-GB" sz="2400" b="1" dirty="0" err="1">
                <a:solidFill>
                  <a:schemeClr val="accent2"/>
                </a:solidFill>
              </a:rPr>
              <a:t>Vooruitzichten</a:t>
            </a:r>
            <a:r>
              <a:rPr lang="en-GB" sz="2400" b="1" dirty="0">
                <a:solidFill>
                  <a:schemeClr val="accent2"/>
                </a:solidFill>
              </a:rPr>
              <a:t> 2025</a:t>
            </a:r>
            <a:endParaRPr lang="en-GB" sz="2400" b="1" dirty="0">
              <a:solidFill>
                <a:srgbClr val="004A99"/>
              </a:solidFill>
              <a:cs typeface="Calibri"/>
            </a:endParaRP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004A99"/>
                </a:solidFill>
              </a:rPr>
              <a:t> </a:t>
            </a:r>
            <a:r>
              <a:rPr lang="nl-NL" dirty="0">
                <a:solidFill>
                  <a:srgbClr val="004A99"/>
                </a:solidFill>
              </a:rPr>
              <a:t>Intensivering samenwerking met gemeente en EDB</a:t>
            </a: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04A99"/>
                </a:solidFill>
              </a:rPr>
              <a:t> Uitwerking van de ‘bewonersreis’</a:t>
            </a: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04A99"/>
                </a:solidFill>
              </a:rPr>
              <a:t> Versterking communicatie informatieavonden / </a:t>
            </a:r>
            <a:r>
              <a:rPr lang="nl-NL" dirty="0" err="1">
                <a:solidFill>
                  <a:srgbClr val="004A99"/>
                </a:solidFill>
              </a:rPr>
              <a:t>webinars</a:t>
            </a:r>
            <a:endParaRPr lang="nl-NL" dirty="0">
              <a:solidFill>
                <a:srgbClr val="004A99"/>
              </a:solidFill>
            </a:endParaRP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04A99"/>
                </a:solidFill>
              </a:rPr>
              <a:t> Extra panelen </a:t>
            </a: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04A99"/>
                </a:solidFill>
              </a:rPr>
              <a:t> Nieuwe locatie</a:t>
            </a: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srgbClr val="004A99"/>
                </a:solidFill>
              </a:rPr>
              <a:t> Uitbouw team / bestuurlijke versterking </a:t>
            </a:r>
          </a:p>
          <a:p>
            <a:pPr>
              <a:lnSpc>
                <a:spcPct val="110000"/>
              </a:lnSpc>
              <a:buClr>
                <a:srgbClr val="EB6A0A"/>
              </a:buClr>
              <a:buFont typeface="Wingdings" panose="05000000000000000000" pitchFamily="2" charset="2"/>
              <a:buChar char="q"/>
            </a:pPr>
            <a:endParaRPr lang="nl-NL" sz="1800" dirty="0">
              <a:solidFill>
                <a:srgbClr val="004A99"/>
              </a:solidFill>
            </a:endParaRPr>
          </a:p>
          <a:p>
            <a:endParaRPr lang="nl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070361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662</Words>
  <Application>Microsoft Office PowerPoint</Application>
  <PresentationFormat>Widescreen</PresentationFormat>
  <Paragraphs>173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Wingdings</vt:lpstr>
      <vt:lpstr>Kantoorthema</vt:lpstr>
      <vt:lpstr>Microsoft Word Document</vt:lpstr>
      <vt:lpstr>Worksheet</vt:lpstr>
      <vt:lpstr>Algemene Ledenvergadering  Schapenkamp 200, Aloysius College woensdag 14 mei 2025</vt:lpstr>
      <vt:lpstr>Agenda</vt:lpstr>
      <vt:lpstr>Agenda</vt:lpstr>
      <vt:lpstr>Agenda</vt:lpstr>
      <vt:lpstr>Vaststelling verslag ALV 20 november 2024 </vt:lpstr>
      <vt:lpstr>Agenda</vt:lpstr>
      <vt:lpstr>4a Jaarverslag</vt:lpstr>
      <vt:lpstr>4a Jaarverslag</vt:lpstr>
      <vt:lpstr>4a Jaarverslag</vt:lpstr>
      <vt:lpstr>4b financiele jaarrekening (winst &amp; verlies)</vt:lpstr>
      <vt:lpstr>4b financiele jaarrekening (balans)</vt:lpstr>
      <vt:lpstr>4b details</vt:lpstr>
      <vt:lpstr>4b Specificatie PCR projectkosten 2024</vt:lpstr>
      <vt:lpstr>4c déchargeverlening</vt:lpstr>
      <vt:lpstr>4d herbenoeming accountant</vt:lpstr>
      <vt:lpstr>4e meerjarenbegroting</vt:lpstr>
      <vt:lpstr>Agenda</vt:lpstr>
      <vt:lpstr>5. Organisatie en benoemingen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energiekste club van Hilversum helpt  je graag op weg</dc:title>
  <dc:creator>Bart Landman Landman</dc:creator>
  <cp:lastModifiedBy>Borst, M.L. (Martin)</cp:lastModifiedBy>
  <cp:revision>17</cp:revision>
  <dcterms:created xsi:type="dcterms:W3CDTF">2024-10-17T09:34:48Z</dcterms:created>
  <dcterms:modified xsi:type="dcterms:W3CDTF">2025-05-14T18:48:26Z</dcterms:modified>
</cp:coreProperties>
</file>